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9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88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5368" y="5754835"/>
            <a:ext cx="104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</a:t>
            </a:r>
            <a:r>
              <a:rPr kumimoji="1" lang="ja-JP" altLang="en-US" sz="3200" dirty="0" smtClean="0">
                <a:solidFill>
                  <a:schemeClr val="bg1"/>
                </a:solidFill>
              </a:rPr>
              <a:t>建一</a:t>
            </a:r>
            <a:r>
              <a:rPr kumimoji="1" lang="ja-JP" altLang="en-US" sz="3200" dirty="0">
                <a:solidFill>
                  <a:schemeClr val="bg1"/>
                </a:solidFill>
              </a:rPr>
              <a:t>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65368" y="5216073"/>
            <a:ext cx="5832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3200" dirty="0" smtClean="0">
                <a:solidFill>
                  <a:schemeClr val="bg1"/>
                </a:solidFill>
              </a:rPr>
              <a:t>制作</a:t>
            </a:r>
            <a:r>
              <a:rPr lang="en-US" altLang="ja-JP" sz="3200" dirty="0" smtClean="0">
                <a:solidFill>
                  <a:schemeClr val="bg1"/>
                </a:solidFill>
              </a:rPr>
              <a:t>A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制作者をプレイキャラにして、フルボイスのゲームを作ったら面白いものが作れる</a:t>
            </a:r>
            <a:r>
              <a:rPr lang="ja-JP" altLang="en-US" sz="3600" dirty="0"/>
              <a:t>と</a:t>
            </a:r>
            <a:r>
              <a:rPr kumimoji="1" lang="ja-JP" altLang="en-US" sz="3600" dirty="0"/>
              <a:t>思ったから</a:t>
            </a:r>
            <a:endParaRPr kumimoji="1" lang="en-US" altLang="ja-JP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</a:p>
          <a:p>
            <a:pPr marL="0" indent="0">
              <a:buNone/>
            </a:pPr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プログラムおよびソースコード</a:t>
            </a:r>
            <a:endParaRPr lang="en-US" altLang="ja-JP" sz="28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0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46598" y="464545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7" y="6350621"/>
            <a:ext cx="487363" cy="48736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088848" y="1888619"/>
            <a:ext cx="6014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音素材制作　市原　寛大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～こ</a:t>
            </a:r>
            <a:r>
              <a:rPr lang="ja-JP" altLang="en-US" dirty="0" smtClean="0"/>
              <a:t>だわったところ～</a:t>
            </a:r>
            <a:endParaRPr lang="en-US" altLang="ja-JP" dirty="0" smtClean="0"/>
          </a:p>
          <a:p>
            <a:endParaRPr kumimoji="1" lang="en-US" altLang="ja-JP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5" y="6370637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60" y="3681804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0" y="3594170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088848" y="2791103"/>
            <a:ext cx="620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タイトル　静かで、鳥の声がいつもより、聴こえる</a:t>
            </a:r>
            <a:r>
              <a:rPr lang="ja-JP" altLang="en-US" dirty="0" err="1">
                <a:solidFill>
                  <a:prstClr val="black"/>
                </a:solidFill>
              </a:rPr>
              <a:t>こ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とにより不気味さをあおっている。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69004" y="2791103"/>
            <a:ext cx="635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表世界（入る前）　明るく</a:t>
            </a:r>
            <a:r>
              <a:rPr lang="ja-JP" altLang="en-US" dirty="0" smtClean="0">
                <a:solidFill>
                  <a:prstClr val="black"/>
                </a:solidFill>
              </a:rPr>
              <a:t>、</a:t>
            </a:r>
            <a:r>
              <a:rPr lang="ja-JP" altLang="en-US" dirty="0">
                <a:solidFill>
                  <a:prstClr val="black"/>
                </a:solidFill>
              </a:rPr>
              <a:t>おちついた</a:t>
            </a:r>
            <a:r>
              <a:rPr lang="ja-JP" altLang="en-US" dirty="0" smtClean="0">
                <a:solidFill>
                  <a:prstClr val="black"/>
                </a:solidFill>
              </a:rPr>
              <a:t>雰囲気</a:t>
            </a:r>
            <a:r>
              <a:rPr lang="ja-JP" altLang="en-US" dirty="0">
                <a:solidFill>
                  <a:prstClr val="black"/>
                </a:solidFill>
              </a:rPr>
              <a:t>を出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　　　　した</a:t>
            </a:r>
            <a:r>
              <a:rPr lang="ja-JP" altLang="en-US" dirty="0" smtClean="0">
                <a:solidFill>
                  <a:prstClr val="black"/>
                </a:solidFill>
              </a:rPr>
              <a:t>ところ。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1708" y="4451274"/>
            <a:ext cx="461665" cy="1557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dirty="0" smtClean="0"/>
              <a:t>作：鎌野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3" grpId="0"/>
      <p:bldP spid="16" grpId="0"/>
      <p:bldP spid="16" grpId="1"/>
      <p:bldP spid="17" grpId="0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 smtClean="0"/>
              <a:t>～こだわったところ～</a:t>
            </a:r>
            <a:endParaRPr lang="en-US" altLang="ja-JP" sz="4000" b="1" dirty="0" smtClean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35000">
              <a:srgbClr val="002060"/>
            </a:gs>
            <a:gs pos="64000">
              <a:srgbClr val="0070C0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463" y="611034"/>
            <a:ext cx="11523077" cy="1215104"/>
          </a:xfrm>
          <a:gradFill>
            <a:gsLst>
              <a:gs pos="0">
                <a:schemeClr val="tx2">
                  <a:lumMod val="63000"/>
                </a:schemeClr>
              </a:gs>
              <a:gs pos="35000">
                <a:srgbClr val="002060"/>
              </a:gs>
              <a:gs pos="64000">
                <a:srgbClr val="0070C0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kumimoji="1"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gradFill>
                <a:gsLst>
                  <a:gs pos="0">
                    <a:schemeClr val="bg1">
                      <a:lumMod val="0"/>
                      <a:lumOff val="100000"/>
                    </a:schemeClr>
                  </a:gs>
                  <a:gs pos="35000">
                    <a:schemeClr val="accent1">
                      <a:lumMod val="40000"/>
                      <a:lumOff val="60000"/>
                    </a:schemeClr>
                  </a:gs>
                  <a:gs pos="64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60" y="1724024"/>
            <a:ext cx="8477083" cy="1974451"/>
          </a:xfrm>
          <a:noFill/>
        </p:spPr>
        <p:txBody>
          <a:bodyPr/>
          <a:lstStyle/>
          <a:p>
            <a:r>
              <a:rPr kumimoji="1" lang="ja-JP" altLang="en-US" sz="2400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プログラムのこだわった点</a:t>
            </a:r>
            <a:endParaRPr kumimoji="1" lang="en-US" altLang="ja-JP" sz="2400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フォルダごとにコードの種類をまとめたので、コードが多くても探しやすい。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また、できる限り軽量化を図ってコードをまとめたりした。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49BC495D-631E-3658-8501-0D5911B7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143355"/>
            <a:ext cx="12192000" cy="38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499</TotalTime>
  <Words>313</Words>
  <Application>Microsoft Office PowerPoint</Application>
  <PresentationFormat>ワイド画面</PresentationFormat>
  <Paragraphs>60</Paragraphs>
  <Slides>12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HGｺﾞｼｯｸE</vt:lpstr>
      <vt:lpstr>Arial</vt:lpstr>
      <vt:lpstr>Gill Sans MT</vt:lpstr>
      <vt:lpstr>Wingdings 2</vt:lpstr>
      <vt:lpstr>配当</vt:lpstr>
      <vt:lpstr>居残授業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37</cp:revision>
  <dcterms:created xsi:type="dcterms:W3CDTF">2022-11-14T02:36:03Z</dcterms:created>
  <dcterms:modified xsi:type="dcterms:W3CDTF">2022-12-07T02:07:27Z</dcterms:modified>
</cp:coreProperties>
</file>